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6" r:id="rId1"/>
  </p:sldMasterIdLst>
  <p:notesMasterIdLst>
    <p:notesMasterId r:id="rId3"/>
  </p:notesMasterIdLst>
  <p:handoutMasterIdLst>
    <p:handoutMasterId r:id="rId4"/>
  </p:handoutMasterIdLst>
  <p:sldIdLst>
    <p:sldId id="278" r:id="rId2"/>
  </p:sldIdLst>
  <p:sldSz cx="7775575" cy="10907713"/>
  <p:notesSz cx="6807200" cy="9939338"/>
  <p:kinsoku lang="ja-JP" invalStChars="、。，．・：；？！゛゜ヽヾゝゞ々ー’”）〕］｝〉》」』】°‰′″℃￠％ぁぃぅぇぉっゃゅょゎァィゥェォッャュョヮヵヶ!%),.:;?]}｡｣､･ｧｨｩｪｫｬｭｮｯｰﾞﾟ" invalEndChars="‘“（〔［｛〈《「『【￥＄$([\{｢￡"/>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57E"/>
    <a:srgbClr val="000E2A"/>
    <a:srgbClr val="F2E3B6"/>
    <a:srgbClr val="E3C05F"/>
    <a:srgbClr val="D1FFB6"/>
    <a:srgbClr val="ECBF42"/>
    <a:srgbClr val="FFFF66"/>
    <a:srgbClr val="EEFE22"/>
    <a:srgbClr val="360036"/>
    <a:srgbClr val="FFF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9515" autoAdjust="0"/>
  </p:normalViewPr>
  <p:slideViewPr>
    <p:cSldViewPr snapToGrid="0">
      <p:cViewPr>
        <p:scale>
          <a:sx n="75" d="100"/>
          <a:sy n="75" d="100"/>
        </p:scale>
        <p:origin x="1590" y="54"/>
      </p:cViewPr>
      <p:guideLst>
        <p:guide orient="horz" pos="3435"/>
        <p:guide pos="2449"/>
      </p:guideLst>
    </p:cSldViewPr>
  </p:slideViewPr>
  <p:notesTextViewPr>
    <p:cViewPr>
      <p:scale>
        <a:sx n="1" d="1"/>
        <a:sy n="1" d="1"/>
      </p:scale>
      <p:origin x="0" y="0"/>
    </p:cViewPr>
  </p:notesTextViewPr>
  <p:notesViewPr>
    <p:cSldViewPr snapToGrid="0">
      <p:cViewPr varScale="1">
        <p:scale>
          <a:sx n="70" d="100"/>
          <a:sy n="70" d="100"/>
        </p:scale>
        <p:origin x="-2148" y="-108"/>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6" y="1"/>
            <a:ext cx="2950279" cy="496741"/>
          </a:xfrm>
          <a:prstGeom prst="rect">
            <a:avLst/>
          </a:prstGeom>
        </p:spPr>
        <p:txBody>
          <a:bodyPr vert="horz" lIns="86128" tIns="43064" rIns="86128" bIns="43064" rtlCol="0"/>
          <a:lstStyle>
            <a:lvl1pPr algn="l">
              <a:defRPr sz="1000"/>
            </a:lvl1pPr>
          </a:lstStyle>
          <a:p>
            <a:endParaRPr kumimoji="1" lang="ja-JP" altLang="en-US" dirty="0"/>
          </a:p>
        </p:txBody>
      </p:sp>
      <p:sp>
        <p:nvSpPr>
          <p:cNvPr id="3" name="日付プレースホルダー 2"/>
          <p:cNvSpPr>
            <a:spLocks noGrp="1"/>
          </p:cNvSpPr>
          <p:nvPr>
            <p:ph type="dt" sz="quarter" idx="1"/>
          </p:nvPr>
        </p:nvSpPr>
        <p:spPr>
          <a:xfrm>
            <a:off x="3855449" y="1"/>
            <a:ext cx="2950279" cy="496741"/>
          </a:xfrm>
          <a:prstGeom prst="rect">
            <a:avLst/>
          </a:prstGeom>
        </p:spPr>
        <p:txBody>
          <a:bodyPr vert="horz" lIns="86128" tIns="43064" rIns="86128" bIns="43064" rtlCol="0"/>
          <a:lstStyle>
            <a:lvl1pPr algn="r">
              <a:defRPr sz="1000"/>
            </a:lvl1pPr>
          </a:lstStyle>
          <a:p>
            <a:fld id="{EA4C0380-2DE9-498B-B68D-60B46204BA80}" type="datetimeFigureOut">
              <a:rPr kumimoji="1" lang="ja-JP" altLang="en-US" smtClean="0"/>
              <a:pPr/>
              <a:t>2026/7/24</a:t>
            </a:fld>
            <a:endParaRPr kumimoji="1" lang="ja-JP" altLang="en-US" dirty="0"/>
          </a:p>
        </p:txBody>
      </p:sp>
      <p:sp>
        <p:nvSpPr>
          <p:cNvPr id="4" name="フッター プレースホルダー 3"/>
          <p:cNvSpPr>
            <a:spLocks noGrp="1"/>
          </p:cNvSpPr>
          <p:nvPr>
            <p:ph type="ftr" sz="quarter" idx="2"/>
          </p:nvPr>
        </p:nvSpPr>
        <p:spPr>
          <a:xfrm>
            <a:off x="6" y="9441094"/>
            <a:ext cx="2950279" cy="496740"/>
          </a:xfrm>
          <a:prstGeom prst="rect">
            <a:avLst/>
          </a:prstGeom>
        </p:spPr>
        <p:txBody>
          <a:bodyPr vert="horz" lIns="86128" tIns="43064" rIns="86128" bIns="43064" rtlCol="0" anchor="b"/>
          <a:lstStyle>
            <a:lvl1pPr algn="l">
              <a:defRPr sz="1000"/>
            </a:lvl1pPr>
          </a:lstStyle>
          <a:p>
            <a:endParaRPr kumimoji="1" lang="ja-JP" altLang="en-US" dirty="0"/>
          </a:p>
        </p:txBody>
      </p:sp>
      <p:sp>
        <p:nvSpPr>
          <p:cNvPr id="5" name="スライド番号プレースホルダー 4"/>
          <p:cNvSpPr>
            <a:spLocks noGrp="1"/>
          </p:cNvSpPr>
          <p:nvPr>
            <p:ph type="sldNum" sz="quarter" idx="3"/>
          </p:nvPr>
        </p:nvSpPr>
        <p:spPr>
          <a:xfrm>
            <a:off x="3855449" y="9441094"/>
            <a:ext cx="2950279" cy="496740"/>
          </a:xfrm>
          <a:prstGeom prst="rect">
            <a:avLst/>
          </a:prstGeom>
        </p:spPr>
        <p:txBody>
          <a:bodyPr vert="horz" lIns="86128" tIns="43064" rIns="86128" bIns="43064" rtlCol="0" anchor="b"/>
          <a:lstStyle>
            <a:lvl1pPr algn="r">
              <a:defRPr sz="1000"/>
            </a:lvl1pPr>
          </a:lstStyle>
          <a:p>
            <a:fld id="{78A262EF-70DF-4926-8929-0A60A2E81DC8}" type="slidenum">
              <a:rPr kumimoji="1" lang="ja-JP" altLang="en-US" smtClean="0"/>
              <a:pPr/>
              <a:t>‹#›</a:t>
            </a:fld>
            <a:endParaRPr kumimoji="1" lang="ja-JP" altLang="en-US" dirty="0"/>
          </a:p>
        </p:txBody>
      </p:sp>
    </p:spTree>
    <p:extLst>
      <p:ext uri="{BB962C8B-B14F-4D97-AF65-F5344CB8AC3E}">
        <p14:creationId xmlns:p14="http://schemas.microsoft.com/office/powerpoint/2010/main" val="38540521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8" y="4"/>
            <a:ext cx="2949785" cy="498691"/>
          </a:xfrm>
          <a:prstGeom prst="rect">
            <a:avLst/>
          </a:prstGeom>
        </p:spPr>
        <p:txBody>
          <a:bodyPr vert="horz" lIns="91520" tIns="45761" rIns="91520" bIns="45761" rtlCol="0"/>
          <a:lstStyle>
            <a:lvl1pPr algn="l">
              <a:defRPr sz="1000"/>
            </a:lvl1pPr>
          </a:lstStyle>
          <a:p>
            <a:endParaRPr kumimoji="1" lang="ja-JP" altLang="en-US" dirty="0"/>
          </a:p>
        </p:txBody>
      </p:sp>
      <p:sp>
        <p:nvSpPr>
          <p:cNvPr id="3" name="日付プレースホルダー 2"/>
          <p:cNvSpPr>
            <a:spLocks noGrp="1"/>
          </p:cNvSpPr>
          <p:nvPr>
            <p:ph type="dt" idx="1"/>
          </p:nvPr>
        </p:nvSpPr>
        <p:spPr>
          <a:xfrm>
            <a:off x="3855847" y="4"/>
            <a:ext cx="2949785" cy="498691"/>
          </a:xfrm>
          <a:prstGeom prst="rect">
            <a:avLst/>
          </a:prstGeom>
        </p:spPr>
        <p:txBody>
          <a:bodyPr vert="horz" lIns="91520" tIns="45761" rIns="91520" bIns="45761" rtlCol="0"/>
          <a:lstStyle>
            <a:lvl1pPr algn="r">
              <a:defRPr sz="1000"/>
            </a:lvl1pPr>
          </a:lstStyle>
          <a:p>
            <a:fld id="{70F99883-74AE-4A2C-81B7-5B86A08198C0}" type="datetimeFigureOut">
              <a:rPr kumimoji="1" lang="ja-JP" altLang="en-US" smtClean="0"/>
              <a:pPr/>
              <a:t>2026/7/24</a:t>
            </a:fld>
            <a:endParaRPr kumimoji="1" lang="ja-JP" altLang="en-US" dirty="0"/>
          </a:p>
        </p:txBody>
      </p:sp>
      <p:sp>
        <p:nvSpPr>
          <p:cNvPr id="4" name="スライド イメージ プレースホルダー 3"/>
          <p:cNvSpPr>
            <a:spLocks noGrp="1" noRot="1" noChangeAspect="1"/>
          </p:cNvSpPr>
          <p:nvPr>
            <p:ph type="sldImg" idx="2"/>
          </p:nvPr>
        </p:nvSpPr>
        <p:spPr>
          <a:xfrm>
            <a:off x="2208213" y="1241425"/>
            <a:ext cx="2390775" cy="3355975"/>
          </a:xfrm>
          <a:prstGeom prst="rect">
            <a:avLst/>
          </a:prstGeom>
          <a:noFill/>
          <a:ln w="12700">
            <a:solidFill>
              <a:prstClr val="black"/>
            </a:solidFill>
          </a:ln>
        </p:spPr>
        <p:txBody>
          <a:bodyPr vert="horz" lIns="91520" tIns="45761" rIns="91520" bIns="45761" rtlCol="0" anchor="ctr"/>
          <a:lstStyle/>
          <a:p>
            <a:endParaRPr lang="ja-JP" altLang="en-US" dirty="0"/>
          </a:p>
        </p:txBody>
      </p:sp>
      <p:sp>
        <p:nvSpPr>
          <p:cNvPr id="5" name="ノート プレースホルダー 4"/>
          <p:cNvSpPr>
            <a:spLocks noGrp="1"/>
          </p:cNvSpPr>
          <p:nvPr>
            <p:ph type="body" sz="quarter" idx="3"/>
          </p:nvPr>
        </p:nvSpPr>
        <p:spPr>
          <a:xfrm>
            <a:off x="680721" y="4783311"/>
            <a:ext cx="5445760" cy="3913614"/>
          </a:xfrm>
          <a:prstGeom prst="rect">
            <a:avLst/>
          </a:prstGeom>
        </p:spPr>
        <p:txBody>
          <a:bodyPr vert="horz" lIns="91520" tIns="45761" rIns="91520" bIns="4576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8" y="9440651"/>
            <a:ext cx="2949785" cy="498690"/>
          </a:xfrm>
          <a:prstGeom prst="rect">
            <a:avLst/>
          </a:prstGeom>
        </p:spPr>
        <p:txBody>
          <a:bodyPr vert="horz" lIns="91520" tIns="45761" rIns="91520" bIns="45761" rtlCol="0" anchor="b"/>
          <a:lstStyle>
            <a:lvl1pPr algn="l">
              <a:defRPr sz="1000"/>
            </a:lvl1pPr>
          </a:lstStyle>
          <a:p>
            <a:endParaRPr kumimoji="1" lang="ja-JP" altLang="en-US" dirty="0"/>
          </a:p>
        </p:txBody>
      </p:sp>
      <p:sp>
        <p:nvSpPr>
          <p:cNvPr id="7" name="スライド番号プレースホルダー 6"/>
          <p:cNvSpPr>
            <a:spLocks noGrp="1"/>
          </p:cNvSpPr>
          <p:nvPr>
            <p:ph type="sldNum" sz="quarter" idx="5"/>
          </p:nvPr>
        </p:nvSpPr>
        <p:spPr>
          <a:xfrm>
            <a:off x="3855847" y="9440651"/>
            <a:ext cx="2949785" cy="498690"/>
          </a:xfrm>
          <a:prstGeom prst="rect">
            <a:avLst/>
          </a:prstGeom>
        </p:spPr>
        <p:txBody>
          <a:bodyPr vert="horz" lIns="91520" tIns="45761" rIns="91520" bIns="45761" rtlCol="0" anchor="b"/>
          <a:lstStyle>
            <a:lvl1pPr algn="r">
              <a:defRPr sz="1000"/>
            </a:lvl1pPr>
          </a:lstStyle>
          <a:p>
            <a:fld id="{ACD93CC5-A9B8-46A1-B8C3-70AA73E05DA2}" type="slidenum">
              <a:rPr kumimoji="1" lang="ja-JP" altLang="en-US" smtClean="0"/>
              <a:pPr/>
              <a:t>‹#›</a:t>
            </a:fld>
            <a:endParaRPr kumimoji="1" lang="ja-JP" altLang="en-US" dirty="0"/>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83168" y="1785129"/>
            <a:ext cx="6609239" cy="3797500"/>
          </a:xfrm>
          <a:prstGeom prst="rect">
            <a:avLst/>
          </a:prstGeom>
        </p:spPr>
        <p:txBody>
          <a:bodyPr anchor="b"/>
          <a:lstStyle>
            <a:lvl1pPr algn="ctr">
              <a:defRPr sz="5102"/>
            </a:lvl1pPr>
          </a:lstStyle>
          <a:p>
            <a:r>
              <a:rPr lang="ja-JP" altLang="en-US"/>
              <a:t>マスター タイトルの書式設定</a:t>
            </a:r>
            <a:endParaRPr lang="en-US" dirty="0"/>
          </a:p>
        </p:txBody>
      </p:sp>
      <p:sp>
        <p:nvSpPr>
          <p:cNvPr id="3" name="Subtitle 2"/>
          <p:cNvSpPr>
            <a:spLocks noGrp="1"/>
          </p:cNvSpPr>
          <p:nvPr>
            <p:ph type="subTitle" idx="1"/>
          </p:nvPr>
        </p:nvSpPr>
        <p:spPr>
          <a:xfrm>
            <a:off x="971947" y="5729075"/>
            <a:ext cx="5831681" cy="2633505"/>
          </a:xfrm>
          <a:prstGeom prst="rect">
            <a:avLst/>
          </a:prstGeom>
        </p:spPr>
        <p:txBody>
          <a:bodyPr/>
          <a:lstStyle>
            <a:lvl1pPr marL="0" indent="0" algn="ctr">
              <a:buNone/>
              <a:defRPr sz="2041"/>
            </a:lvl1pPr>
            <a:lvl2pPr marL="388757" indent="0" algn="ctr">
              <a:buNone/>
              <a:defRPr sz="1701"/>
            </a:lvl2pPr>
            <a:lvl3pPr marL="777514" indent="0" algn="ctr">
              <a:buNone/>
              <a:defRPr sz="1531"/>
            </a:lvl3pPr>
            <a:lvl4pPr marL="1166271" indent="0" algn="ctr">
              <a:buNone/>
              <a:defRPr sz="1360"/>
            </a:lvl4pPr>
            <a:lvl5pPr marL="1555029" indent="0" algn="ctr">
              <a:buNone/>
              <a:defRPr sz="1360"/>
            </a:lvl5pPr>
            <a:lvl6pPr marL="1943786" indent="0" algn="ctr">
              <a:buNone/>
              <a:defRPr sz="1360"/>
            </a:lvl6pPr>
            <a:lvl7pPr marL="2332543" indent="0" algn="ctr">
              <a:buNone/>
              <a:defRPr sz="1360"/>
            </a:lvl7pPr>
            <a:lvl8pPr marL="2721300" indent="0" algn="ctr">
              <a:buNone/>
              <a:defRPr sz="1360"/>
            </a:lvl8pPr>
            <a:lvl9pPr marL="3110057" indent="0" algn="ctr">
              <a:buNone/>
              <a:defRPr sz="136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94A3B7E-DD21-4048-88F3-59665D8E8CDB}"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84903F17-9641-4B84-A974-7D55D06F1897}"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210892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988" y="2903538"/>
            <a:ext cx="6705600" cy="6921500"/>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57294DBB-917B-4186-A703-7409F7CF8E54}"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52B72EE-4B45-425F-B500-026DA88CB77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32365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4396" y="580735"/>
            <a:ext cx="1676608" cy="9243783"/>
          </a:xfrm>
          <a:prstGeom prst="rect">
            <a:avLst/>
          </a:prstGeo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34571" y="580735"/>
            <a:ext cx="4932630" cy="9243783"/>
          </a:xfrm>
          <a:prstGeom prst="rect">
            <a:avLst/>
          </a:prstGeo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C64D20DD-EE55-4DDE-BB8B-8D151B9371C9}"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EF60586A-009D-4946-86B1-6BEB0D580BF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5528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534988" y="2903538"/>
            <a:ext cx="6705600" cy="6921500"/>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AE7DE13-46BE-4B37-9FBB-8FA2A87D7224}"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9A7FC707-0A99-4B85-9C38-B64E72987C1E}"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55207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30522" y="2719357"/>
            <a:ext cx="6706433" cy="4537305"/>
          </a:xfrm>
          <a:prstGeom prst="rect">
            <a:avLst/>
          </a:prstGeom>
        </p:spPr>
        <p:txBody>
          <a:bodyPr anchor="b"/>
          <a:lstStyle>
            <a:lvl1pPr>
              <a:defRPr sz="5102"/>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30522" y="7299586"/>
            <a:ext cx="6706433" cy="2386061"/>
          </a:xfrm>
          <a:prstGeom prst="rect">
            <a:avLst/>
          </a:prstGeom>
        </p:spPr>
        <p:txBody>
          <a:bodyPr/>
          <a:lstStyle>
            <a:lvl1pPr marL="0" indent="0">
              <a:buNone/>
              <a:defRPr sz="2041">
                <a:solidFill>
                  <a:schemeClr val="tx1"/>
                </a:solidFill>
              </a:defRPr>
            </a:lvl1pPr>
            <a:lvl2pPr marL="388757" indent="0">
              <a:buNone/>
              <a:defRPr sz="1701">
                <a:solidFill>
                  <a:schemeClr val="tx1">
                    <a:tint val="75000"/>
                  </a:schemeClr>
                </a:solidFill>
              </a:defRPr>
            </a:lvl2pPr>
            <a:lvl3pPr marL="777514" indent="0">
              <a:buNone/>
              <a:defRPr sz="1531">
                <a:solidFill>
                  <a:schemeClr val="tx1">
                    <a:tint val="75000"/>
                  </a:schemeClr>
                </a:solidFill>
              </a:defRPr>
            </a:lvl3pPr>
            <a:lvl4pPr marL="1166271" indent="0">
              <a:buNone/>
              <a:defRPr sz="1360">
                <a:solidFill>
                  <a:schemeClr val="tx1">
                    <a:tint val="75000"/>
                  </a:schemeClr>
                </a:solidFill>
              </a:defRPr>
            </a:lvl4pPr>
            <a:lvl5pPr marL="1555029" indent="0">
              <a:buNone/>
              <a:defRPr sz="1360">
                <a:solidFill>
                  <a:schemeClr val="tx1">
                    <a:tint val="75000"/>
                  </a:schemeClr>
                </a:solidFill>
              </a:defRPr>
            </a:lvl5pPr>
            <a:lvl6pPr marL="1943786" indent="0">
              <a:buNone/>
              <a:defRPr sz="1360">
                <a:solidFill>
                  <a:schemeClr val="tx1">
                    <a:tint val="75000"/>
                  </a:schemeClr>
                </a:solidFill>
              </a:defRPr>
            </a:lvl6pPr>
            <a:lvl7pPr marL="2332543" indent="0">
              <a:buNone/>
              <a:defRPr sz="1360">
                <a:solidFill>
                  <a:schemeClr val="tx1">
                    <a:tint val="75000"/>
                  </a:schemeClr>
                </a:solidFill>
              </a:defRPr>
            </a:lvl7pPr>
            <a:lvl8pPr marL="2721300" indent="0">
              <a:buNone/>
              <a:defRPr sz="1360">
                <a:solidFill>
                  <a:schemeClr val="tx1">
                    <a:tint val="75000"/>
                  </a:schemeClr>
                </a:solidFill>
              </a:defRPr>
            </a:lvl8pPr>
            <a:lvl9pPr marL="3110057" indent="0">
              <a:buNone/>
              <a:defRPr sz="136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8184D596-71CB-401C-BE2A-FF96587D8E95}"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5"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3D9CCBC2-8C21-4C9A-A2A0-C4F7CFD13B6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92403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34571"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936385" y="2903673"/>
            <a:ext cx="3304619" cy="6920844"/>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B73FDC24-657B-46BD-9F76-F6EB56EE60B7}"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0B8B99DA-1B7B-4D03-B44C-EA0B6BFD2A8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16316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35584" y="580737"/>
            <a:ext cx="6706433" cy="2108320"/>
          </a:xfrm>
          <a:prstGeom prst="rect">
            <a:avLst/>
          </a:prstGeo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35584" y="2673905"/>
            <a:ext cx="32894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4" name="Content Placeholder 3"/>
          <p:cNvSpPr>
            <a:spLocks noGrp="1"/>
          </p:cNvSpPr>
          <p:nvPr>
            <p:ph sz="half" idx="2"/>
          </p:nvPr>
        </p:nvSpPr>
        <p:spPr>
          <a:xfrm>
            <a:off x="535584" y="3984345"/>
            <a:ext cx="32894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936385" y="2673905"/>
            <a:ext cx="3305632" cy="1310440"/>
          </a:xfrm>
          <a:prstGeom prst="rect">
            <a:avLst/>
          </a:prstGeom>
        </p:spPr>
        <p:txBody>
          <a:bodyPr anchor="b"/>
          <a:lstStyle>
            <a:lvl1pPr marL="0" indent="0">
              <a:buNone/>
              <a:defRPr sz="2041" b="1"/>
            </a:lvl1pPr>
            <a:lvl2pPr marL="388757" indent="0">
              <a:buNone/>
              <a:defRPr sz="1701" b="1"/>
            </a:lvl2pPr>
            <a:lvl3pPr marL="777514" indent="0">
              <a:buNone/>
              <a:defRPr sz="1531" b="1"/>
            </a:lvl3pPr>
            <a:lvl4pPr marL="1166271" indent="0">
              <a:buNone/>
              <a:defRPr sz="1360" b="1"/>
            </a:lvl4pPr>
            <a:lvl5pPr marL="1555029" indent="0">
              <a:buNone/>
              <a:defRPr sz="1360" b="1"/>
            </a:lvl5pPr>
            <a:lvl6pPr marL="1943786" indent="0">
              <a:buNone/>
              <a:defRPr sz="1360" b="1"/>
            </a:lvl6pPr>
            <a:lvl7pPr marL="2332543" indent="0">
              <a:buNone/>
              <a:defRPr sz="1360" b="1"/>
            </a:lvl7pPr>
            <a:lvl8pPr marL="2721300" indent="0">
              <a:buNone/>
              <a:defRPr sz="1360" b="1"/>
            </a:lvl8pPr>
            <a:lvl9pPr marL="3110057" indent="0">
              <a:buNone/>
              <a:defRPr sz="1360" b="1"/>
            </a:lvl9pPr>
          </a:lstStyle>
          <a:p>
            <a:pPr lvl="0"/>
            <a:r>
              <a:rPr lang="ja-JP" altLang="en-US"/>
              <a:t>マスター テキストの書式設定</a:t>
            </a:r>
          </a:p>
        </p:txBody>
      </p:sp>
      <p:sp>
        <p:nvSpPr>
          <p:cNvPr id="6" name="Content Placeholder 5"/>
          <p:cNvSpPr>
            <a:spLocks noGrp="1"/>
          </p:cNvSpPr>
          <p:nvPr>
            <p:ph sz="quarter" idx="4"/>
          </p:nvPr>
        </p:nvSpPr>
        <p:spPr>
          <a:xfrm>
            <a:off x="3936385" y="3984345"/>
            <a:ext cx="3305632" cy="5860372"/>
          </a:xfrm>
          <a:prstGeom prst="rect">
            <a:avLst/>
          </a:prstGeo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23244564-11C5-49CA-A6C6-0EFA5B9EEF59}"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8"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9"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A10FB411-F8C4-4E71-AA2F-EFB8BA5857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39328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534988" y="581025"/>
            <a:ext cx="6705600" cy="2108200"/>
          </a:xfrm>
          <a:prstGeom prst="rect">
            <a:avLst/>
          </a:prstGeom>
        </p:spPr>
        <p:txBody>
          <a:bodyPr/>
          <a:lstStyle/>
          <a:p>
            <a:r>
              <a:rPr lang="ja-JP" altLang="en-US"/>
              <a:t>マスター タイトルの書式設定</a:t>
            </a:r>
            <a:endParaRPr lang="en-US" dirty="0"/>
          </a:p>
        </p:txBody>
      </p:sp>
      <p:sp>
        <p:nvSpPr>
          <p:cNvPr id="3"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1E3C5F0A-E814-4F5B-8509-4826EF6EAFAD}"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4"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5"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F8C3135D-753B-4641-9B40-F5C756AB03B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75906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449F838-D727-4C3D-981F-C91357BA9725}"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3"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4"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2E37CFDE-7B0F-4037-894D-A6CABA6358C6}"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66309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Content Placeholder 2"/>
          <p:cNvSpPr>
            <a:spLocks noGrp="1"/>
          </p:cNvSpPr>
          <p:nvPr>
            <p:ph idx="1"/>
          </p:nvPr>
        </p:nvSpPr>
        <p:spPr>
          <a:xfrm>
            <a:off x="3305632" y="1570511"/>
            <a:ext cx="3936385" cy="7751546"/>
          </a:xfrm>
          <a:prstGeom prst="rect">
            <a:avLst/>
          </a:prstGeom>
        </p:spPr>
        <p:txBody>
          <a:bodyPr/>
          <a:lstStyle>
            <a:lvl1pPr>
              <a:defRPr sz="2721"/>
            </a:lvl1pPr>
            <a:lvl2pPr>
              <a:defRPr sz="2381"/>
            </a:lvl2pPr>
            <a:lvl3pPr>
              <a:defRPr sz="2041"/>
            </a:lvl3pPr>
            <a:lvl4pPr>
              <a:defRPr sz="1701"/>
            </a:lvl4pPr>
            <a:lvl5pPr>
              <a:defRPr sz="1701"/>
            </a:lvl5pPr>
            <a:lvl6pPr>
              <a:defRPr sz="1701"/>
            </a:lvl6pPr>
            <a:lvl7pPr>
              <a:defRPr sz="1701"/>
            </a:lvl7pPr>
            <a:lvl8pPr>
              <a:defRPr sz="1701"/>
            </a:lvl8pPr>
            <a:lvl9pPr>
              <a:defRPr sz="1701"/>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61578700-CC02-43A7-8D67-617F0C9B34C3}"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717CBD56-090A-4AA6-BB18-0A87B6BE4240}"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7104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35584" y="727181"/>
            <a:ext cx="2507825" cy="2545133"/>
          </a:xfrm>
          <a:prstGeom prst="rect">
            <a:avLst/>
          </a:prstGeom>
        </p:spPr>
        <p:txBody>
          <a:bodyPr anchor="b"/>
          <a:lstStyle>
            <a:lvl1pPr>
              <a:defRPr sz="2721"/>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305632" y="1570511"/>
            <a:ext cx="3936385" cy="7751546"/>
          </a:xfrm>
          <a:prstGeom prst="rect">
            <a:avLst/>
          </a:prstGeom>
        </p:spPr>
        <p:txBody>
          <a:bodyPr anchor="t"/>
          <a:lstStyle>
            <a:lvl1pPr marL="0" indent="0">
              <a:buNone/>
              <a:defRPr sz="2721"/>
            </a:lvl1pPr>
            <a:lvl2pPr marL="388757" indent="0">
              <a:buNone/>
              <a:defRPr sz="2381"/>
            </a:lvl2pPr>
            <a:lvl3pPr marL="777514" indent="0">
              <a:buNone/>
              <a:defRPr sz="2041"/>
            </a:lvl3pPr>
            <a:lvl4pPr marL="1166271" indent="0">
              <a:buNone/>
              <a:defRPr sz="1701"/>
            </a:lvl4pPr>
            <a:lvl5pPr marL="1555029" indent="0">
              <a:buNone/>
              <a:defRPr sz="1701"/>
            </a:lvl5pPr>
            <a:lvl6pPr marL="1943786" indent="0">
              <a:buNone/>
              <a:defRPr sz="1701"/>
            </a:lvl6pPr>
            <a:lvl7pPr marL="2332543" indent="0">
              <a:buNone/>
              <a:defRPr sz="1701"/>
            </a:lvl7pPr>
            <a:lvl8pPr marL="2721300" indent="0">
              <a:buNone/>
              <a:defRPr sz="1701"/>
            </a:lvl8pPr>
            <a:lvl9pPr marL="3110057" indent="0">
              <a:buNone/>
              <a:defRPr sz="1701"/>
            </a:lvl9pPr>
          </a:lstStyle>
          <a:p>
            <a:pPr lvl="0"/>
            <a:r>
              <a:rPr lang="ja-JP" altLang="en-US" noProof="0" dirty="0"/>
              <a:t>図を追加</a:t>
            </a:r>
            <a:endParaRPr lang="en-US" noProof="0" dirty="0"/>
          </a:p>
        </p:txBody>
      </p:sp>
      <p:sp>
        <p:nvSpPr>
          <p:cNvPr id="4" name="Text Placeholder 3"/>
          <p:cNvSpPr>
            <a:spLocks noGrp="1"/>
          </p:cNvSpPr>
          <p:nvPr>
            <p:ph type="body" sz="half" idx="2"/>
          </p:nvPr>
        </p:nvSpPr>
        <p:spPr>
          <a:xfrm>
            <a:off x="535584" y="3272314"/>
            <a:ext cx="2507825" cy="6062366"/>
          </a:xfrm>
          <a:prstGeom prst="rect">
            <a:avLst/>
          </a:prstGeom>
        </p:spPr>
        <p:txBody>
          <a:bodyPr/>
          <a:lstStyle>
            <a:lvl1pPr marL="0" indent="0">
              <a:buNone/>
              <a:defRPr sz="1360"/>
            </a:lvl1pPr>
            <a:lvl2pPr marL="388757" indent="0">
              <a:buNone/>
              <a:defRPr sz="1190"/>
            </a:lvl2pPr>
            <a:lvl3pPr marL="777514" indent="0">
              <a:buNone/>
              <a:defRPr sz="1020"/>
            </a:lvl3pPr>
            <a:lvl4pPr marL="1166271" indent="0">
              <a:buNone/>
              <a:defRPr sz="850"/>
            </a:lvl4pPr>
            <a:lvl5pPr marL="1555029" indent="0">
              <a:buNone/>
              <a:defRPr sz="850"/>
            </a:lvl5pPr>
            <a:lvl6pPr marL="1943786" indent="0">
              <a:buNone/>
              <a:defRPr sz="850"/>
            </a:lvl6pPr>
            <a:lvl7pPr marL="2332543" indent="0">
              <a:buNone/>
              <a:defRPr sz="850"/>
            </a:lvl7pPr>
            <a:lvl8pPr marL="2721300" indent="0">
              <a:buNone/>
              <a:defRPr sz="850"/>
            </a:lvl8pPr>
            <a:lvl9pPr marL="3110057" indent="0">
              <a:buNone/>
              <a:defRPr sz="850"/>
            </a:lvl9pPr>
          </a:lstStyle>
          <a:p>
            <a:pPr lvl="0"/>
            <a:r>
              <a:rPr lang="ja-JP" altLang="en-US"/>
              <a:t>マスター テキストの書式設定</a:t>
            </a:r>
          </a:p>
        </p:txBody>
      </p:sp>
      <p:sp>
        <p:nvSpPr>
          <p:cNvPr id="5" name="Date Placeholder 3"/>
          <p:cNvSpPr>
            <a:spLocks noGrp="1"/>
          </p:cNvSpPr>
          <p:nvPr>
            <p:ph type="dt" sz="half" idx="10"/>
          </p:nvPr>
        </p:nvSpPr>
        <p:spPr>
          <a:xfrm>
            <a:off x="534988" y="10109200"/>
            <a:ext cx="1749425" cy="581025"/>
          </a:xfrm>
          <a:prstGeom prst="rect">
            <a:avLst/>
          </a:prstGeom>
        </p:spPr>
        <p:txBody>
          <a:bodyPr/>
          <a:lstStyle>
            <a:lvl1pPr>
              <a:defRPr/>
            </a:lvl1pPr>
          </a:lstStyle>
          <a:p>
            <a:pPr>
              <a:defRPr/>
            </a:pPr>
            <a:fld id="{D7CF08AA-2110-42CD-8773-E3A4EF59A3C2}" type="datetimeFigureOut">
              <a:rPr lang="en-US">
                <a:solidFill>
                  <a:prstClr val="black">
                    <a:tint val="75000"/>
                  </a:prstClr>
                </a:solidFill>
              </a:rPr>
              <a:pPr>
                <a:defRPr/>
              </a:pPr>
              <a:t>7/24/2026</a:t>
            </a:fld>
            <a:endParaRPr lang="en-US" dirty="0">
              <a:solidFill>
                <a:prstClr val="black">
                  <a:tint val="75000"/>
                </a:prstClr>
              </a:solidFill>
            </a:endParaRPr>
          </a:p>
        </p:txBody>
      </p:sp>
      <p:sp>
        <p:nvSpPr>
          <p:cNvPr id="6" name="Footer Placeholder 4"/>
          <p:cNvSpPr>
            <a:spLocks noGrp="1"/>
          </p:cNvSpPr>
          <p:nvPr>
            <p:ph type="ftr" sz="quarter" idx="11"/>
          </p:nvPr>
        </p:nvSpPr>
        <p:spPr>
          <a:xfrm>
            <a:off x="2574925" y="10109200"/>
            <a:ext cx="2625725" cy="581025"/>
          </a:xfrm>
          <a:prstGeom prst="rect">
            <a:avLst/>
          </a:prstGeom>
        </p:spPr>
        <p:txBody>
          <a:bodyPr/>
          <a:lstStyle>
            <a:lvl1pPr>
              <a:defRPr/>
            </a:lvl1pPr>
          </a:lstStyle>
          <a:p>
            <a:pPr>
              <a:defRPr/>
            </a:pPr>
            <a:endParaRPr lang="en-US" dirty="0">
              <a:solidFill>
                <a:prstClr val="black">
                  <a:tint val="75000"/>
                </a:prstClr>
              </a:solidFill>
            </a:endParaRPr>
          </a:p>
        </p:txBody>
      </p:sp>
      <p:sp>
        <p:nvSpPr>
          <p:cNvPr id="7" name="Slide Number Placeholder 5"/>
          <p:cNvSpPr>
            <a:spLocks noGrp="1"/>
          </p:cNvSpPr>
          <p:nvPr>
            <p:ph type="sldNum" sz="quarter" idx="12"/>
          </p:nvPr>
        </p:nvSpPr>
        <p:spPr>
          <a:xfrm>
            <a:off x="5491163" y="10109200"/>
            <a:ext cx="1749425" cy="581025"/>
          </a:xfrm>
          <a:prstGeom prst="rect">
            <a:avLst/>
          </a:prstGeom>
        </p:spPr>
        <p:txBody>
          <a:bodyPr/>
          <a:lstStyle>
            <a:lvl1pPr>
              <a:defRPr/>
            </a:lvl1pPr>
          </a:lstStyle>
          <a:p>
            <a:pPr>
              <a:defRPr/>
            </a:pPr>
            <a:fld id="{5D69A334-02AD-4810-8742-6DB93C5EA25A}"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2146341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4653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776288" rtl="0" fontAlgn="base">
        <a:lnSpc>
          <a:spcPct val="90000"/>
        </a:lnSpc>
        <a:spcBef>
          <a:spcPct val="0"/>
        </a:spcBef>
        <a:spcAft>
          <a:spcPct val="0"/>
        </a:spcAft>
        <a:defRPr kumimoji="1" sz="3700" kern="1200">
          <a:solidFill>
            <a:schemeClr val="tx1"/>
          </a:solidFill>
          <a:latin typeface="+mj-lt"/>
          <a:ea typeface="+mj-ea"/>
          <a:cs typeface="+mj-cs"/>
        </a:defRPr>
      </a:lvl1pPr>
      <a:lvl2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2pPr>
      <a:lvl3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3pPr>
      <a:lvl4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4pPr>
      <a:lvl5pPr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5pPr>
      <a:lvl6pPr marL="4572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6pPr>
      <a:lvl7pPr marL="9144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7pPr>
      <a:lvl8pPr marL="13716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8pPr>
      <a:lvl9pPr marL="1828800" algn="l" defTabSz="776288" rtl="0" fontAlgn="base">
        <a:lnSpc>
          <a:spcPct val="90000"/>
        </a:lnSpc>
        <a:spcBef>
          <a:spcPct val="0"/>
        </a:spcBef>
        <a:spcAft>
          <a:spcPct val="0"/>
        </a:spcAft>
        <a:defRPr kumimoji="1" sz="3700">
          <a:solidFill>
            <a:schemeClr val="tx1"/>
          </a:solidFill>
          <a:latin typeface="Calibri Light"/>
          <a:ea typeface="ＭＳ Ｐゴシック" pitchFamily="50" charset="-128"/>
        </a:defRPr>
      </a:lvl9pPr>
    </p:titleStyle>
    <p:bodyStyle>
      <a:lvl1pPr marL="193675" indent="-193675" algn="l" defTabSz="776288" rtl="0" fontAlgn="base">
        <a:lnSpc>
          <a:spcPct val="90000"/>
        </a:lnSpc>
        <a:spcBef>
          <a:spcPts val="850"/>
        </a:spcBef>
        <a:spcAft>
          <a:spcPct val="0"/>
        </a:spcAft>
        <a:buFont typeface="Arial" pitchFamily="34" charset="0"/>
        <a:buChar char="•"/>
        <a:defRPr kumimoji="1" sz="2300" kern="1200">
          <a:solidFill>
            <a:schemeClr val="tx1"/>
          </a:solidFill>
          <a:latin typeface="+mn-lt"/>
          <a:ea typeface="+mn-ea"/>
          <a:cs typeface="+mn-cs"/>
        </a:defRPr>
      </a:lvl1pPr>
      <a:lvl2pPr marL="582613" indent="-193675" algn="l" defTabSz="776288" rtl="0" fontAlgn="base">
        <a:lnSpc>
          <a:spcPct val="90000"/>
        </a:lnSpc>
        <a:spcBef>
          <a:spcPts val="425"/>
        </a:spcBef>
        <a:spcAft>
          <a:spcPct val="0"/>
        </a:spcAft>
        <a:buFont typeface="Arial" pitchFamily="34" charset="0"/>
        <a:buChar char="•"/>
        <a:defRPr kumimoji="1" sz="2000" kern="1200">
          <a:solidFill>
            <a:schemeClr val="tx1"/>
          </a:solidFill>
          <a:latin typeface="+mn-lt"/>
          <a:ea typeface="+mn-ea"/>
          <a:cs typeface="+mn-cs"/>
        </a:defRPr>
      </a:lvl2pPr>
      <a:lvl3pPr marL="971550" indent="-193675" algn="l" defTabSz="776288" rtl="0" fontAlgn="base">
        <a:lnSpc>
          <a:spcPct val="90000"/>
        </a:lnSpc>
        <a:spcBef>
          <a:spcPts val="425"/>
        </a:spcBef>
        <a:spcAft>
          <a:spcPct val="0"/>
        </a:spcAft>
        <a:buFont typeface="Arial" pitchFamily="34" charset="0"/>
        <a:buChar char="•"/>
        <a:defRPr kumimoji="1" sz="1700" kern="1200">
          <a:solidFill>
            <a:schemeClr val="tx1"/>
          </a:solidFill>
          <a:latin typeface="+mn-lt"/>
          <a:ea typeface="+mn-ea"/>
          <a:cs typeface="+mn-cs"/>
        </a:defRPr>
      </a:lvl3pPr>
      <a:lvl4pPr marL="136048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4pPr>
      <a:lvl5pPr marL="1747838" indent="-193675" algn="l" defTabSz="776288" rtl="0" fontAlgn="base">
        <a:lnSpc>
          <a:spcPct val="90000"/>
        </a:lnSpc>
        <a:spcBef>
          <a:spcPts val="425"/>
        </a:spcBef>
        <a:spcAft>
          <a:spcPct val="0"/>
        </a:spcAft>
        <a:buFont typeface="Arial" pitchFamily="34" charset="0"/>
        <a:buChar char="•"/>
        <a:defRPr kumimoji="1" sz="1500"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C200EF0E-AF20-0D94-D6D4-E73E3A51FC36}"/>
              </a:ext>
            </a:extLst>
          </p:cNvPr>
          <p:cNvSpPr txBox="1"/>
          <p:nvPr/>
        </p:nvSpPr>
        <p:spPr>
          <a:xfrm>
            <a:off x="360310" y="10072836"/>
            <a:ext cx="7051779" cy="569387"/>
          </a:xfrm>
          <a:prstGeom prst="rect">
            <a:avLst/>
          </a:prstGeom>
          <a:noFill/>
        </p:spPr>
        <p:txBody>
          <a:bodyPr wrap="square" rtlCol="0">
            <a:spAutoFit/>
          </a:bodyPr>
          <a:lstStyle/>
          <a:p>
            <a:pPr algn="ctr"/>
            <a:r>
              <a:rPr lang="ja-JP" altLang="en-US" sz="1600" b="1" dirty="0">
                <a:solidFill>
                  <a:srgbClr val="000E2A"/>
                </a:solidFill>
                <a:latin typeface="BIZ UDPゴシック" panose="020B0400000000000000" pitchFamily="50" charset="-128"/>
                <a:ea typeface="BIZ UDPゴシック" panose="020B0400000000000000" pitchFamily="50" charset="-128"/>
              </a:rPr>
              <a:t>　</a:t>
            </a:r>
            <a:r>
              <a:rPr lang="ja-JP" altLang="en-US" sz="1500" b="1" dirty="0">
                <a:solidFill>
                  <a:srgbClr val="000E2A"/>
                </a:solidFill>
                <a:latin typeface="BIZ UDPゴシック" panose="020B0400000000000000" pitchFamily="50" charset="-128"/>
                <a:ea typeface="BIZ UDPゴシック" panose="020B0400000000000000" pitchFamily="50" charset="-128"/>
              </a:rPr>
              <a:t>求人票からはわからない仕事のあれこれを直接聞けちゃうイベントです。</a:t>
            </a:r>
            <a:endParaRPr lang="en-US" altLang="ja-JP" sz="1500" b="1" dirty="0">
              <a:solidFill>
                <a:srgbClr val="000E2A"/>
              </a:solidFill>
              <a:latin typeface="BIZ UDPゴシック" panose="020B0400000000000000" pitchFamily="50" charset="-128"/>
              <a:ea typeface="BIZ UDPゴシック" panose="020B0400000000000000" pitchFamily="50" charset="-128"/>
            </a:endParaRPr>
          </a:p>
          <a:p>
            <a:pPr algn="ctr"/>
            <a:r>
              <a:rPr lang="ja-JP" altLang="en-US" sz="1500" b="1" dirty="0">
                <a:solidFill>
                  <a:srgbClr val="000E2A"/>
                </a:solidFill>
                <a:latin typeface="BIZ UDPゴシック" panose="020B0400000000000000" pitchFamily="50" charset="-128"/>
                <a:ea typeface="BIZ UDPゴシック" panose="020B0400000000000000" pitchFamily="50" charset="-128"/>
              </a:rPr>
              <a:t>一日でたくさんの法人に出会えるこの機会をお見逃しなく！</a:t>
            </a:r>
            <a:endParaRPr lang="en-US" altLang="ja-JP" sz="1500" b="1" dirty="0">
              <a:solidFill>
                <a:srgbClr val="000E2A"/>
              </a:solidFill>
              <a:latin typeface="BIZ UDPゴシック" panose="020B0400000000000000" pitchFamily="50" charset="-128"/>
              <a:ea typeface="BIZ UDPゴシック" panose="020B0400000000000000" pitchFamily="50" charset="-128"/>
            </a:endParaRPr>
          </a:p>
        </p:txBody>
      </p:sp>
      <p:sp>
        <p:nvSpPr>
          <p:cNvPr id="9" name="テキスト ボックス 8">
            <a:extLst>
              <a:ext uri="{FF2B5EF4-FFF2-40B4-BE49-F238E27FC236}">
                <a16:creationId xmlns:a16="http://schemas.microsoft.com/office/drawing/2014/main" id="{A7825E24-18C8-8B20-925B-7AC768C2E06A}"/>
              </a:ext>
            </a:extLst>
          </p:cNvPr>
          <p:cNvSpPr txBox="1"/>
          <p:nvPr/>
        </p:nvSpPr>
        <p:spPr>
          <a:xfrm>
            <a:off x="214952" y="265490"/>
            <a:ext cx="7342496" cy="400110"/>
          </a:xfrm>
          <a:prstGeom prst="rect">
            <a:avLst/>
          </a:prstGeom>
          <a:noFill/>
        </p:spPr>
        <p:txBody>
          <a:bodyPr wrap="square" rtlCol="0">
            <a:spAutoFit/>
          </a:bodyPr>
          <a:lstStyle/>
          <a:p>
            <a:pPr algn="ctr"/>
            <a:r>
              <a:rPr lang="ja-JP" altLang="en-US" sz="2000" b="1" dirty="0">
                <a:solidFill>
                  <a:srgbClr val="000E2A"/>
                </a:solidFill>
                <a:latin typeface="メイリオ" panose="020B0604030504040204" pitchFamily="50" charset="-128"/>
                <a:ea typeface="メイリオ" panose="020B0604030504040204" pitchFamily="50" charset="-128"/>
              </a:rPr>
              <a:t>令和</a:t>
            </a:r>
            <a:r>
              <a:rPr lang="en-US" altLang="ja-JP" sz="2000" b="1" dirty="0">
                <a:solidFill>
                  <a:srgbClr val="000E2A"/>
                </a:solidFill>
                <a:latin typeface="メイリオ" panose="020B0604030504040204" pitchFamily="50" charset="-128"/>
                <a:ea typeface="メイリオ" panose="020B0604030504040204" pitchFamily="50" charset="-128"/>
              </a:rPr>
              <a:t>8</a:t>
            </a:r>
            <a:r>
              <a:rPr lang="ja-JP" altLang="en-US" sz="2000" b="1" dirty="0">
                <a:solidFill>
                  <a:srgbClr val="000E2A"/>
                </a:solidFill>
                <a:latin typeface="メイリオ" panose="020B0604030504040204" pitchFamily="50" charset="-128"/>
                <a:ea typeface="メイリオ" panose="020B0604030504040204" pitchFamily="50" charset="-128"/>
              </a:rPr>
              <a:t>年</a:t>
            </a:r>
            <a:r>
              <a:rPr lang="en-US" altLang="ja-JP" sz="2000" b="1" dirty="0">
                <a:solidFill>
                  <a:srgbClr val="000E2A"/>
                </a:solidFill>
                <a:latin typeface="メイリオ" panose="020B0604030504040204" pitchFamily="50" charset="-128"/>
                <a:ea typeface="メイリオ" panose="020B0604030504040204" pitchFamily="50" charset="-128"/>
              </a:rPr>
              <a:t>10</a:t>
            </a:r>
            <a:r>
              <a:rPr lang="ja-JP" altLang="en-US" sz="2000" b="1" dirty="0">
                <a:solidFill>
                  <a:srgbClr val="000E2A"/>
                </a:solidFill>
                <a:latin typeface="メイリオ" panose="020B0604030504040204" pitchFamily="50" charset="-128"/>
                <a:ea typeface="メイリオ" panose="020B0604030504040204" pitchFamily="50" charset="-128"/>
              </a:rPr>
              <a:t>月</a:t>
            </a:r>
            <a:r>
              <a:rPr lang="en-US" altLang="ja-JP" sz="2000" b="1" dirty="0">
                <a:solidFill>
                  <a:srgbClr val="000E2A"/>
                </a:solidFill>
                <a:latin typeface="メイリオ" panose="020B0604030504040204" pitchFamily="50" charset="-128"/>
                <a:ea typeface="メイリオ" panose="020B0604030504040204" pitchFamily="50" charset="-128"/>
              </a:rPr>
              <a:t>7</a:t>
            </a:r>
            <a:r>
              <a:rPr lang="ja-JP" altLang="en-US" sz="2000" b="1" dirty="0">
                <a:solidFill>
                  <a:srgbClr val="000E2A"/>
                </a:solidFill>
                <a:latin typeface="メイリオ" panose="020B0604030504040204" pitchFamily="50" charset="-128"/>
                <a:ea typeface="メイリオ" panose="020B0604030504040204" pitchFamily="50" charset="-128"/>
              </a:rPr>
              <a:t>日 地域就職相談会（春日部会場）参加法人　</a:t>
            </a:r>
          </a:p>
        </p:txBody>
      </p:sp>
      <p:pic>
        <p:nvPicPr>
          <p:cNvPr id="4" name="図 3">
            <a:extLst>
              <a:ext uri="{FF2B5EF4-FFF2-40B4-BE49-F238E27FC236}">
                <a16:creationId xmlns:a16="http://schemas.microsoft.com/office/drawing/2014/main" id="{CF3F2FB4-C3C2-76BC-AAD3-63585539683F}"/>
              </a:ext>
            </a:extLst>
          </p:cNvPr>
          <p:cNvPicPr>
            <a:picLocks noChangeAspect="1"/>
          </p:cNvPicPr>
          <p:nvPr/>
        </p:nvPicPr>
        <p:blipFill>
          <a:blip r:embed="rId2"/>
          <a:stretch>
            <a:fillRect/>
          </a:stretch>
        </p:blipFill>
        <p:spPr>
          <a:xfrm>
            <a:off x="436510" y="665600"/>
            <a:ext cx="6854554" cy="9407236"/>
          </a:xfrm>
          <a:prstGeom prst="rect">
            <a:avLst/>
          </a:prstGeom>
        </p:spPr>
      </p:pic>
    </p:spTree>
    <p:extLst>
      <p:ext uri="{BB962C8B-B14F-4D97-AF65-F5344CB8AC3E}">
        <p14:creationId xmlns:p14="http://schemas.microsoft.com/office/powerpoint/2010/main" val="465537037"/>
      </p:ext>
    </p:extLst>
  </p:cSld>
  <p:clrMapOvr>
    <a:masterClrMapping/>
  </p:clrMapOvr>
</p:sld>
</file>

<file path=ppt/theme/theme1.xml><?xml version="1.0" encoding="utf-8"?>
<a:theme xmlns:a="http://schemas.openxmlformats.org/drawingml/2006/main" name="1_ガイド入りテンプレートサンプル20130531三木さん">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wrap="square" lIns="0" tIns="0" rIns="0" bIns="0">
        <a:spAutoFit/>
      </a:bodyPr>
      <a:lstStyle>
        <a:defPPr>
          <a:defRPr sz="3200" b="1" dirty="0" smtClean="0">
            <a:latin typeface="HGP創英角ｺﾞｼｯｸUB" panose="020B0900000000000000" pitchFamily="50" charset="-128"/>
            <a:ea typeface="HGP創英角ｺﾞｼｯｸUB" panose="020B0900000000000000" pitchFamily="50" charset="-128"/>
          </a:defRPr>
        </a:defPPr>
      </a:lstStyle>
    </a:spDef>
  </a:objectDefaults>
  <a:extraClrSchemeLst/>
  <a:extLst>
    <a:ext uri="{05A4C25C-085E-4340-85A3-A5531E510DB2}">
      <thm15:themeFamily xmlns:thm15="http://schemas.microsoft.com/office/thememl/2012/main" name="5.potx" id="{3F8E5C06-014F-4A13-A3C7-E133BECAFD1E}" vid="{BD152B00-4CFD-4022-8208-530F7579D7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1654</TotalTime>
  <Words>44</Words>
  <Application>Microsoft Office PowerPoint</Application>
  <PresentationFormat>ユーザー設定</PresentationFormat>
  <Paragraphs>3</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BIZ UDPゴシック</vt:lpstr>
      <vt:lpstr>メイリオ</vt:lpstr>
      <vt:lpstr>Arial</vt:lpstr>
      <vt:lpstr>Calibri</vt:lpstr>
      <vt:lpstr>Calibri Light</vt:lpstr>
      <vt:lpstr>1_ガイド入りテンプレートサンプル20130531三木さん</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地域就職相談会</dc:title>
  <dc:creator>埼玉県福祉人材センターサテライト</dc:creator>
  <cp:lastModifiedBy>岩﨑　理恵子</cp:lastModifiedBy>
  <cp:revision>211</cp:revision>
  <cp:lastPrinted>2026-05-14T00:47:17Z</cp:lastPrinted>
  <dcterms:created xsi:type="dcterms:W3CDTF">2020-12-25T01:57:45Z</dcterms:created>
  <dcterms:modified xsi:type="dcterms:W3CDTF">2026-07-24T05:57:56Z</dcterms:modified>
</cp:coreProperties>
</file>