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2" r:id="rId1"/>
  </p:sldMasterIdLst>
  <p:notesMasterIdLst>
    <p:notesMasterId r:id="rId3"/>
  </p:notesMasterIdLst>
  <p:sldIdLst>
    <p:sldId id="259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伊藤　美和子" initials="伊藤　美和子" lastIdx="3" clrIdx="0">
    <p:extLst>
      <p:ext uri="{19B8F6BF-5375-455C-9EA6-DF929625EA0E}">
        <p15:presenceInfo xmlns:p15="http://schemas.microsoft.com/office/powerpoint/2012/main" userId="S::itoumw@fukushisaitama.onmicrosoft.com::9de18703-d41a-4a35-85dd-909325bd58c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6524"/>
    <a:srgbClr val="3B6C4C"/>
    <a:srgbClr val="107303"/>
    <a:srgbClr val="F68D00"/>
    <a:srgbClr val="E3AF27"/>
    <a:srgbClr val="79FD1F"/>
    <a:srgbClr val="2AC822"/>
    <a:srgbClr val="CC00FF"/>
    <a:srgbClr val="FFFF66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D083AE6-46FA-4A59-8FB0-9F97EB10719F}" styleName="淡色スタイル 3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E171933-4619-4E11-9A3F-F7608DF75F80}" styleName="中間スタイル 1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6D9F66E-5EB9-4882-86FB-DCBF35E3C3E4}" styleName="中間スタイル 4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中間スタイル 4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淡色スタイル 1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50" autoAdjust="0"/>
    <p:restoredTop sz="92193" autoAdjust="0"/>
  </p:normalViewPr>
  <p:slideViewPr>
    <p:cSldViewPr snapToGrid="0">
      <p:cViewPr varScale="1">
        <p:scale>
          <a:sx n="50" d="100"/>
          <a:sy n="50" d="100"/>
        </p:scale>
        <p:origin x="2184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50531" cy="497523"/>
          </a:xfrm>
          <a:prstGeom prst="rect">
            <a:avLst/>
          </a:prstGeom>
        </p:spPr>
        <p:txBody>
          <a:bodyPr vert="horz" lIns="90280" tIns="45136" rIns="90280" bIns="45136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088" y="4"/>
            <a:ext cx="2950531" cy="497523"/>
          </a:xfrm>
          <a:prstGeom prst="rect">
            <a:avLst/>
          </a:prstGeom>
        </p:spPr>
        <p:txBody>
          <a:bodyPr vert="horz" lIns="90280" tIns="45136" rIns="90280" bIns="45136" rtlCol="0"/>
          <a:lstStyle>
            <a:lvl1pPr algn="r">
              <a:defRPr sz="1100"/>
            </a:lvl1pPr>
          </a:lstStyle>
          <a:p>
            <a:fld id="{317D894D-F656-470F-9F09-9A60CBC674E7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38250"/>
            <a:ext cx="2324100" cy="3359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280" tIns="45136" rIns="90280" bIns="4513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409" y="4782911"/>
            <a:ext cx="5446396" cy="3913425"/>
          </a:xfrm>
          <a:prstGeom prst="rect">
            <a:avLst/>
          </a:prstGeom>
        </p:spPr>
        <p:txBody>
          <a:bodyPr vert="horz" lIns="90280" tIns="45136" rIns="90280" bIns="4513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8" y="9441822"/>
            <a:ext cx="2950531" cy="497523"/>
          </a:xfrm>
          <a:prstGeom prst="rect">
            <a:avLst/>
          </a:prstGeom>
        </p:spPr>
        <p:txBody>
          <a:bodyPr vert="horz" lIns="90280" tIns="45136" rIns="90280" bIns="45136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088" y="9441822"/>
            <a:ext cx="2950531" cy="497523"/>
          </a:xfrm>
          <a:prstGeom prst="rect">
            <a:avLst/>
          </a:prstGeom>
        </p:spPr>
        <p:txBody>
          <a:bodyPr vert="horz" lIns="90280" tIns="45136" rIns="90280" bIns="45136" rtlCol="0" anchor="b"/>
          <a:lstStyle>
            <a:lvl1pPr algn="r">
              <a:defRPr sz="1100"/>
            </a:lvl1pPr>
          </a:lstStyle>
          <a:p>
            <a:fld id="{1E91E1F4-55B3-4A56-8524-4ADA03CDA7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1782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1E1F4-55B3-4A56-8524-4ADA03CDA77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6065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A60B12-7B4A-40C7-AF7C-778F074E1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0838"/>
            <a:ext cx="5143500" cy="34496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98ACC15A-5F38-4E1A-A3D3-8A2610194F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238"/>
            <a:ext cx="5143500" cy="239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8B9CBDF-3778-4E50-BB89-C389ADA86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76D89-A327-4387-ABE9-0D8F0B5CC9A9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AF65DC2-4981-4296-A5E0-9F9D3A758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1FE24B5-610A-4DFE-B23E-27F303442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C894-C972-4A48-8EEB-3C4015648E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6272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BC1CB5-37A0-47BD-8A99-6D07C7E74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09974F8-29A7-4F2F-9640-2923D918DE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2A63CBC-DDA1-4850-945B-E5C40560B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76D89-A327-4387-ABE9-0D8F0B5CC9A9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12E8043-28CF-4365-8A46-40B5D8605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FBEA940-8A48-4421-87B8-70EB44EE7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C894-C972-4A48-8EEB-3C4015648E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8185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BFCD69-817E-489C-9441-7ACAB8DC7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470150"/>
            <a:ext cx="5915025" cy="41195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D265F6E-2607-4580-9996-60C14714A7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313" y="6629400"/>
            <a:ext cx="5915025" cy="21669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E7138FC-200A-4473-ABDD-A2CA9C61D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76D89-A327-4387-ABE9-0D8F0B5CC9A9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FDF0A74-7558-4C56-B47E-A72AC72F8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08F9643-AA02-4B8D-9650-3F8D2AB3C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C894-C972-4A48-8EEB-3C4015648E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0606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BA4063-B8A1-4134-8C47-0EC2BE0A5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A2DF4DF-CCA2-4226-A220-1554C73A2C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6838"/>
            <a:ext cx="2881312" cy="628491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19CF27D-7232-4591-A1AE-DC761DDF15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05200" y="2636838"/>
            <a:ext cx="2881313" cy="628491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73A1B8D-39BE-41CC-B132-739FD7B0E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76D89-A327-4387-ABE9-0D8F0B5CC9A9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FA58617-2AC0-4181-ABD7-8EFCEAB7D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3AD1FAF-5F25-4050-A0F1-2BC124DF3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C894-C972-4A48-8EEB-3C4015648E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834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3A8371-ED9C-4186-93C0-6D2D480D5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527050"/>
            <a:ext cx="5915025" cy="19145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0566515-EE1F-415E-9D3D-C71CF6C268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075" y="2428875"/>
            <a:ext cx="2900363" cy="1189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6F649D7-E549-49FC-9E9A-355ED1AD91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3075" y="3617913"/>
            <a:ext cx="2900363" cy="5322887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745A2B6-564C-4330-922E-421C4D0D6F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875"/>
            <a:ext cx="2916237" cy="1189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6CFA190-E926-4627-B082-8DAC5DDE9E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7913"/>
            <a:ext cx="2916237" cy="5322887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2DA6185-4F7A-4114-9E02-04D403D90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76D89-A327-4387-ABE9-0D8F0B5CC9A9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7458148-3E70-42C5-BCF8-440EAA7BF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028D01D-6F6A-448E-9B5B-712B129B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C894-C972-4A48-8EEB-3C4015648E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4354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26CFC0-6E59-405E-9FE9-436D6909E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A80396A-25A4-4629-985C-2EA2C5E1E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76D89-A327-4387-ABE9-0D8F0B5CC9A9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F9D6D5B-5820-493B-A9CF-766D56BD5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37C5336-1877-4CDD-B1CB-3CFE43188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C894-C972-4A48-8EEB-3C4015648E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317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20319C5-3B69-49B1-9C20-DAD3F6F4E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76D89-A327-4387-ABE9-0D8F0B5CC9A9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8B2A418-49E6-4F03-9679-7E6363A4A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D029BA1-801A-4195-B9E4-ACA87C9F9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C894-C972-4A48-8EEB-3C4015648E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461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64BC20-7753-4813-BEB5-03F461436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124945D-19BF-4EDD-94D9-BEBE697E0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6238" y="1425575"/>
            <a:ext cx="3471862" cy="7040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F9DE468-D7FF-4808-8EB0-A7DD889CD2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2C42B50-5B17-4A38-A924-07A774F21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76D89-A327-4387-ABE9-0D8F0B5CC9A9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E041BA0-82D8-482F-BA99-5B1200BFC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23EC8DE-0BA7-4C27-96B9-C01AE068A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C894-C972-4A48-8EEB-3C4015648E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3848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0BB13C-6F3E-4D8A-8686-D92DB0FC7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6FD7E9D-9104-4601-A35C-07ED480F82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6238" y="1425575"/>
            <a:ext cx="3471862" cy="70405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C173300-7C47-4188-BA31-7A3452C9C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7B14E66-AD50-43A3-8B33-3A1112748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76D89-A327-4387-ABE9-0D8F0B5CC9A9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5A7A601-6999-4A87-8639-86AE51661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8DE676D-E52F-44D1-AFA5-53E706089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C894-C972-4A48-8EEB-3C4015648E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0943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B2DCAA-4441-48CB-9674-311068369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6C95433-6D76-47B4-8FC0-0E3C87B36E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13F2F55-7391-4B36-8420-150468C63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76D89-A327-4387-ABE9-0D8F0B5CC9A9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1CA4290-9552-4BD1-9113-462628AFE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42ED92B-60F3-42F6-BF8F-E995F1285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C894-C972-4A48-8EEB-3C4015648E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1250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2C6E63C-532E-43EA-BAD0-30C9F15972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8550" y="527050"/>
            <a:ext cx="1477963" cy="839470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1ACBD98-682E-4FAA-A0AD-548ABB7DDA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8" y="527050"/>
            <a:ext cx="4284662" cy="839470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A65FE3-82AF-4792-8549-5E641822E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76D89-A327-4387-ABE9-0D8F0B5CC9A9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7A4B98C-2B9C-47DF-ABEF-6BC718A36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808C5F1-905D-492F-8201-B01B4EDD2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C894-C972-4A48-8EEB-3C4015648E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9987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994A60-B531-4DD8-B2FE-31D15FE92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175D088-B9BC-434E-9CA4-B86BE2D9E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63D0E-28E7-458D-9C8D-FF27FAE1E6F1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B60CBB4-050F-411B-BB75-B322DB3F2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A9B9188-1EEE-40A8-97C7-7CF2E2C9D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C8E5-C69F-471A-858D-5EAD4871F4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1179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226BB3-077A-4890-989F-E9417EF8D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082ADF9-E709-43EA-9B60-76B32E646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63D0E-28E7-458D-9C8D-FF27FAE1E6F1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129606A-2053-4E89-A812-4A6FC1C7C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8B41F5A-14D3-4AAF-B1E9-10733EF26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C8E5-C69F-471A-858D-5EAD4871F4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6789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994A60-B531-4DD8-B2FE-31D15FE92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175D088-B9BC-434E-9CA4-B86BE2D9E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63D0E-28E7-458D-9C8D-FF27FAE1E6F1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B60CBB4-050F-411B-BB75-B322DB3F2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A9B9188-1EEE-40A8-97C7-7CF2E2C9D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C8E5-C69F-471A-858D-5EAD4871F4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80351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226BB3-077A-4890-989F-E9417EF8D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082ADF9-E709-43EA-9B60-76B32E646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63D0E-28E7-458D-9C8D-FF27FAE1E6F1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129606A-2053-4E89-A812-4A6FC1C7C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8B41F5A-14D3-4AAF-B1E9-10733EF26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C8E5-C69F-471A-858D-5EAD4871F4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6335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9FD1F">
            <a:alpha val="6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776673C-1E3F-4B9F-9FF1-7D3E23EDA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C3A16A2-A0F7-40A7-BF70-41C45ACF3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6838"/>
            <a:ext cx="5915025" cy="6284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F8E88C0-4937-481A-B901-1399C4C952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76D89-A327-4387-ABE9-0D8F0B5CC9A9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E8B94D4-C198-4F9A-B4A2-FFECEE60C5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DB1D56C-6B49-4289-A19E-9A3EFC5EA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EC894-C972-4A48-8EEB-3C4015648E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2273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965" r:id="rId12"/>
    <p:sldLayoutId id="2147483966" r:id="rId13"/>
    <p:sldLayoutId id="2147483780" r:id="rId14"/>
    <p:sldLayoutId id="2147483781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79FD1F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3416DEEE-F7DC-2709-0BE1-AB53B849FFD0}"/>
              </a:ext>
            </a:extLst>
          </p:cNvPr>
          <p:cNvSpPr txBox="1"/>
          <p:nvPr/>
        </p:nvSpPr>
        <p:spPr>
          <a:xfrm>
            <a:off x="229697" y="526579"/>
            <a:ext cx="6398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0365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地域就職相談会（川越会場）参加法人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FCBC829-961B-1DB1-FE86-B96668A9B9A0}"/>
              </a:ext>
            </a:extLst>
          </p:cNvPr>
          <p:cNvSpPr txBox="1"/>
          <p:nvPr/>
        </p:nvSpPr>
        <p:spPr>
          <a:xfrm>
            <a:off x="833986" y="9242761"/>
            <a:ext cx="62568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accent2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ja-JP" altLang="en-US" b="1" dirty="0">
                <a:solidFill>
                  <a:schemeClr val="accent2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ja-JP" altLang="en-US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詳細は各ブースで直接聞くことができます。</a:t>
            </a:r>
            <a:endParaRPr kumimoji="1" lang="ja-JP" altLang="en-US" sz="2000" b="1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61F563A-4914-B089-7BD6-A8DFA6318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550" y="1040422"/>
            <a:ext cx="5874897" cy="810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948958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7491</TotalTime>
  <Words>21</Words>
  <Application>Microsoft Office PowerPoint</Application>
  <PresentationFormat>A4 210 x 297 mm</PresentationFormat>
  <Paragraphs>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HG丸ｺﾞｼｯｸM-PRO</vt:lpstr>
      <vt:lpstr>メイリオ</vt:lpstr>
      <vt:lpstr>游ゴシック</vt:lpstr>
      <vt:lpstr>游ゴシック Light</vt:lpstr>
      <vt:lpstr>Arial</vt:lpstr>
      <vt:lpstr>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吉住　由希子</dc:creator>
  <cp:lastModifiedBy>後藤　多江子</cp:lastModifiedBy>
  <cp:revision>510</cp:revision>
  <cp:lastPrinted>2024-05-10T01:55:50Z</cp:lastPrinted>
  <dcterms:created xsi:type="dcterms:W3CDTF">2018-01-31T01:56:53Z</dcterms:created>
  <dcterms:modified xsi:type="dcterms:W3CDTF">2024-05-10T01:56:35Z</dcterms:modified>
</cp:coreProperties>
</file>